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9" r:id="rId12"/>
    <p:sldId id="265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5220" autoAdjust="0"/>
  </p:normalViewPr>
  <p:slideViewPr>
    <p:cSldViewPr>
      <p:cViewPr>
        <p:scale>
          <a:sx n="100" d="100"/>
          <a:sy n="100" d="100"/>
        </p:scale>
        <p:origin x="-984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-180528" y="2597627"/>
            <a:ext cx="4860032" cy="172819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accent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0" y="1059582"/>
            <a:ext cx="467180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08.04.01 Строительство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75" y="966082"/>
            <a:ext cx="3960713" cy="290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/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500" dirty="0"/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700" b="1" i="1" dirty="0"/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6" y="843558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545D2E-3A37-4707-827A-4C9713C23F68}"/>
              </a:ext>
            </a:extLst>
          </p:cNvPr>
          <p:cNvSpPr/>
          <p:nvPr/>
        </p:nvSpPr>
        <p:spPr>
          <a:xfrm>
            <a:off x="395536" y="4299942"/>
            <a:ext cx="6345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333628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280920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включает направления специализированной подготовки, соответствующие следующим основным профессиональным задачам: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и постановка задач исследования процесса проведения судебной строительно-технической или стоимостной экспертиз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нормативно-правовых и нормативно-технических документов, определяющих область проведения судебной строительно-технической или стоимостной экспертизы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методов, инструментов, составление алгоритма проведения исследования для целей судебной строительно-технической или стоимостной экспертизы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измерений, оценка параметров объектов недвижимости и установление отклонений от проектной и нормативно-технической документации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заключения эксперта по результатам проведенной экспертизы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459047" y="2979801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32666" y="3040542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9" y="3636489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12851" y="3505078"/>
            <a:ext cx="319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</a:t>
            </a: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www.instagram.com/priem_v_mgsu</a:t>
            </a: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01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9540" y="627534"/>
            <a:ext cx="4834663" cy="42679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Недостаточное гражданско-правовое обеспечение общественных отношений в области строительного производства, отсутствие надлежащего уровня корпоративной культуры ведения договорных отношений и иные негативные стороны области правового регулирования строительства обусловили взрастающее число конфликтных ситуаций, растущее разнообразие их причин, и как следствие, усложнение процесса рассмотрения и разрешения споров между участниками строительной отрасли.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71550"/>
            <a:ext cx="365052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E3F70D8B-1E7C-45D3-BC18-D22E80811F78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203598"/>
            <a:ext cx="3456384" cy="31683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Необходимость преодоления такой ситуации обусловливает все возрастающую роль в рассмотрении и разрешении судебных споров использования специальных строительно-технических знаний, самой совершенной формой которого является судебная экспертиза.</a:t>
            </a:r>
          </a:p>
          <a:p>
            <a:pPr algn="just"/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9"/>
            <a:ext cx="455220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DAC27BC0-831C-447A-A4B4-9F54BC614837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1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46" y="1563638"/>
            <a:ext cx="4245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Современному судопроизводству необходимы профессионально подготовленные кадры, способные на строго научной основе проводить самые сложные строительно-технические судебно-экспертные исследования с учетом их процессуальной регламентации.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59582"/>
            <a:ext cx="3168352" cy="312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1870DCF-BA49-49EB-8353-5C61C4FC2943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" y="837134"/>
            <a:ext cx="5434390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Основными задачами</a:t>
            </a:r>
            <a:r>
              <a:rPr lang="ru-RU" sz="1800" dirty="0"/>
              <a:t> учебного курса магистерской программы являются уяснение основных понятий в области совокупности судебной строительно-технической и стоимостной экспертиз, изучение основ теории и практики реализации специальных строительно-технических знаний в условия судопроизводства. </a:t>
            </a:r>
          </a:p>
          <a:p>
            <a:pPr marL="0" indent="0" algn="just">
              <a:buNone/>
            </a:pPr>
            <a:r>
              <a:rPr lang="ru-RU" sz="1800" b="1" dirty="0"/>
              <a:t>Целью программы </a:t>
            </a:r>
            <a:r>
              <a:rPr lang="ru-RU" sz="1800" dirty="0"/>
              <a:t>является подготовка специалистов в сфере ССТЭ, обладающих передовыми знаниями и навыками, способных решать широкий спектр задач, связанных с порядком назначения и производства экспертиз, использованием результатов экспертных исследований в процессе судопроизводства.</a:t>
            </a:r>
          </a:p>
        </p:txBody>
      </p:sp>
      <p:pic>
        <p:nvPicPr>
          <p:cNvPr id="3074" name="Picture 2" descr="https://downloader.disk.yandex.ru/preview/d7bc99861cdbe46e4769ce5663f0df5ff647bcd4c9286a72e6b14b4fa6102f28/5ed9458a/a29XjXaSJLhSwWj2Q95fJ4QEmc7OnwVM0kbDHGcscXEuMlFnbJABW0wtQ98FQ-Ea_9dqEh3p4YTTm5zniDUurQ==?uid=0&amp;filename=nezavisimaia_stroitelnaya_1.png&amp;disposition=inline&amp;hash=&amp;limit=0&amp;content_type=image%2Fpng&amp;tknv=v2&amp;owner_uid=9680180&amp;size=2048x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20359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BA7DF7A5-AA0A-4435-B24E-E8DF697DA220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5"/>
            <a:ext cx="4176464" cy="403244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По своему содержанию программа включает в себя изучение основополагающих понятий судебной экспертизы: ее предмета, объекта и задач в их взаимосвязи и взаимообусловленности. Рассматриваются такие процессуальные фигуры, как эксперт и специалист, их права, обязанности и ответственность. Представлен методический аппарат судебного эксперта-строителя: методические подходы, методы, методики проведения исследований</a:t>
            </a:r>
          </a:p>
        </p:txBody>
      </p:sp>
      <p:pic>
        <p:nvPicPr>
          <p:cNvPr id="7170" name="Picture 2" descr="C:\Users\Ekaterina\YandexDisk\Копирование флешки 17.08.2016\Копирование флешки 17.08.2016\Фото\картинки\stroi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4671"/>
            <a:ext cx="3168352" cy="27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17D92F16-82A2-4BA1-AD39-38B9C078398D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01" y="1438627"/>
            <a:ext cx="4320480" cy="29793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 программе освещены структура и содержание заключения эксперта и специалиста как отдельные виды доказательств, предусмотренные процессуальным законодательством Российской Федерации. </a:t>
            </a:r>
          </a:p>
          <a:p>
            <a:pPr marL="0" indent="0" algn="just">
              <a:buNone/>
            </a:pPr>
            <a:r>
              <a:rPr lang="ru-RU" sz="1800" dirty="0"/>
              <a:t>Отдельно рассматриваются вопросы, связанные с назначением и производством судебной строительно-технической экспертизы.</a:t>
            </a:r>
          </a:p>
        </p:txBody>
      </p:sp>
      <p:pic>
        <p:nvPicPr>
          <p:cNvPr id="9" name="Picture 2" descr="C:\Users\Ekaterina\YandexDisk\Копирование флешки 17.08.2016\Копирование флешки 17.08.2016\Фото\картинки\15182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9622"/>
            <a:ext cx="317754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996201B5-AC02-49CD-916A-3EC325D97FDF}"/>
              </a:ext>
            </a:extLst>
          </p:cNvPr>
          <p:cNvSpPr txBox="1">
            <a:spLocks/>
          </p:cNvSpPr>
          <p:nvPr/>
        </p:nvSpPr>
        <p:spPr>
          <a:xfrm>
            <a:off x="-108520" y="43831"/>
            <a:ext cx="7416824" cy="172819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Судебная строительно-техническая и стоимостная экспертизы объектов недвижимости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3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4104456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Сфера деятельности выпускников: 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1800" dirty="0"/>
              <a:t>работа в государственных судебно-экспертных учреждениях, а также организациях, занимающихся судебно-экспертной и оценочной деятельностью; </a:t>
            </a:r>
          </a:p>
          <a:p>
            <a:pPr algn="just"/>
            <a:r>
              <a:rPr lang="ru-RU" sz="1800" dirty="0"/>
              <a:t>работа в банках, оценочных и страховых компаниях; </a:t>
            </a:r>
          </a:p>
          <a:p>
            <a:pPr algn="just"/>
            <a:r>
              <a:rPr lang="ru-RU" sz="1800" dirty="0"/>
              <a:t>научно-исследовательская работа в лабораториях судебной экспертизы.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629"/>
            <a:ext cx="3615950" cy="247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katerina\YandexDisk\Скриншоты\2020-06-04_21-45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6138"/>
            <a:ext cx="7128792" cy="36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2373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285</TotalTime>
  <Words>560</Words>
  <Application>Microsoft Office PowerPoint</Application>
  <PresentationFormat>Экран (16:9)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Мяу</vt:lpstr>
      <vt:lpstr>08.04.01 Строительство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Кем я смогу работать?</vt:lpstr>
      <vt:lpstr>Презентация PowerPoint</vt:lpstr>
      <vt:lpstr>Выпускающая кафедра</vt:lpstr>
      <vt:lpstr>Выпускающая кафедра</vt:lpstr>
      <vt:lpstr>Области знаний и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08.04.01 Строительство</dc:title>
  <dc:creator>Бороздина Светлана Михайловна</dc:creator>
  <cp:lastModifiedBy>Судакова Анна Александровна</cp:lastModifiedBy>
  <cp:revision>5</cp:revision>
  <dcterms:created xsi:type="dcterms:W3CDTF">2020-05-28T10:33:51Z</dcterms:created>
  <dcterms:modified xsi:type="dcterms:W3CDTF">2021-04-14T17:07:18Z</dcterms:modified>
</cp:coreProperties>
</file>